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18" r:id="rId1"/>
  </p:sldMasterIdLst>
  <p:notesMasterIdLst>
    <p:notesMasterId r:id="rId14"/>
  </p:notesMasterIdLst>
  <p:sldIdLst>
    <p:sldId id="288" r:id="rId2"/>
    <p:sldId id="341" r:id="rId3"/>
    <p:sldId id="336" r:id="rId4"/>
    <p:sldId id="342" r:id="rId5"/>
    <p:sldId id="343" r:id="rId6"/>
    <p:sldId id="345" r:id="rId7"/>
    <p:sldId id="348" r:id="rId8"/>
    <p:sldId id="346" r:id="rId9"/>
    <p:sldId id="349" r:id="rId10"/>
    <p:sldId id="347" r:id="rId11"/>
    <p:sldId id="350" r:id="rId12"/>
    <p:sldId id="34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88"/>
            <p14:sldId id="341"/>
            <p14:sldId id="336"/>
            <p14:sldId id="342"/>
            <p14:sldId id="343"/>
            <p14:sldId id="345"/>
            <p14:sldId id="348"/>
            <p14:sldId id="346"/>
            <p14:sldId id="349"/>
            <p14:sldId id="347"/>
            <p14:sldId id="350"/>
            <p14:sldId id="34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542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33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7918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872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9205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709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998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85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7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13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91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95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6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89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0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97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9" r:id="rId1"/>
    <p:sldLayoutId id="2147484320" r:id="rId2"/>
    <p:sldLayoutId id="2147484321" r:id="rId3"/>
    <p:sldLayoutId id="2147484322" r:id="rId4"/>
    <p:sldLayoutId id="2147484323" r:id="rId5"/>
    <p:sldLayoutId id="2147484324" r:id="rId6"/>
    <p:sldLayoutId id="2147484325" r:id="rId7"/>
    <p:sldLayoutId id="2147484326" r:id="rId8"/>
    <p:sldLayoutId id="2147484327" r:id="rId9"/>
    <p:sldLayoutId id="2147484328" r:id="rId10"/>
    <p:sldLayoutId id="2147484329" r:id="rId11"/>
    <p:sldLayoutId id="2147484330" r:id="rId12"/>
    <p:sldLayoutId id="2147484331" r:id="rId13"/>
    <p:sldLayoutId id="2147484332" r:id="rId14"/>
    <p:sldLayoutId id="2147484333" r:id="rId15"/>
    <p:sldLayoutId id="21474843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ACE9756-BEEE-4D38-94B5-AE45E7EA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702" y="1091817"/>
            <a:ext cx="9613861" cy="3108960"/>
          </a:xfr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  <a:t>Jermyn Borough 	Council Meeting</a:t>
            </a:r>
            <a:b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</a:br>
            <a:b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</a:br>
            <a: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  <a:t>4/15/21</a:t>
            </a:r>
            <a:b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DBB926-CC9B-459C-BB8F-F044A228EF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275" y="1185862"/>
            <a:ext cx="7029450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43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72B7A6D-67B6-47F4-88DD-CDE5BA75A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3500" y="1466850"/>
            <a:ext cx="698500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393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7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C62E33-430B-4C9A-B0BF-95CD92F6B929}"/>
              </a:ext>
            </a:extLst>
          </p:cNvPr>
          <p:cNvSpPr txBox="1"/>
          <p:nvPr/>
        </p:nvSpPr>
        <p:spPr>
          <a:xfrm>
            <a:off x="2749528" y="1040215"/>
            <a:ext cx="609834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Ratify Paid Bills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Treasurer’s Report/Bills Payable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Borough Manager Report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Recovery Plan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Bacon Street Sewer Project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Dwight Ave Paving Quotes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DCED Audit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 Position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4/15/21</a:t>
            </a:r>
          </a:p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Capital Reserve - DPW 			10,398.35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Capital Reserve - Police 		3,660.18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Crime Watch Fund 				755.44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General Fund - Community 		242,924.23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General Fund - FNB 			2957.40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Holiday Lights Fund 			516.14</a:t>
            </a:r>
            <a:endParaRPr lang="en-US" sz="20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5" y="1202836"/>
            <a:ext cx="8100105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4/15/21</a:t>
            </a:r>
          </a:p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General Fund 		1,001.50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Liquid Fuels 			33,813.35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Paving Fund 			1,011.87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Recycling 			5,003.33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Refuse 				2,600.17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Liquid Fuels - FNB 				69,549.97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Petty Cash 						151.42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Recreations Fund 				13,249.54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Recycling - Community 			7,773.52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Refuse Checking - FNB 			27,410.42</a:t>
            </a:r>
          </a:p>
          <a:p>
            <a:pPr lvl="3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endParaRPr lang="en-US" sz="20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Total Checking/Savings 	 		</a:t>
            </a:r>
            <a:r>
              <a:rPr lang="en-US" sz="3200" b="0" i="0" u="none" strike="noStrike" baseline="0" dirty="0">
                <a:latin typeface="Arial" panose="020B0604020202020204" pitchFamily="34" charset="0"/>
              </a:rPr>
              <a:t>425,383.51</a:t>
            </a:r>
            <a:endParaRPr lang="en-US" sz="32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426127" y="2703016"/>
            <a:ext cx="912722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4800" b="0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Accounts Payable 				</a:t>
            </a:r>
            <a:r>
              <a:rPr lang="en-US" sz="3200" b="0" i="0" u="none" strike="noStrike" baseline="0" dirty="0">
                <a:latin typeface="Arial" panose="020B0604020202020204" pitchFamily="34" charset="0"/>
              </a:rPr>
              <a:t>41,063.19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17FF28-B550-4EF8-8B8F-FE107991F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3500" y="1466850"/>
            <a:ext cx="698500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2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E8A9D10-B431-4B51-ABC1-3E5D77CD0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3500" y="1466850"/>
            <a:ext cx="698500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2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B9E506-8B5D-42AE-A777-EF0A942E4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0" y="985837"/>
            <a:ext cx="476250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38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0CFC5D-1441-4DDE-A308-EAC55803C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125" y="1100137"/>
            <a:ext cx="7143750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7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208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Algerian</vt:lpstr>
      <vt:lpstr>Arial</vt:lpstr>
      <vt:lpstr>Calibri</vt:lpstr>
      <vt:lpstr>Copperplate Gothic Bold</vt:lpstr>
      <vt:lpstr>Symbol</vt:lpstr>
      <vt:lpstr>Trebuchet MS</vt:lpstr>
      <vt:lpstr>Wingdings 3</vt:lpstr>
      <vt:lpstr>Facet</vt:lpstr>
      <vt:lpstr>Jermyn Borough  Council Meeting  4/15/21 </vt:lpstr>
      <vt:lpstr>Meeting 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58</cp:revision>
  <dcterms:created xsi:type="dcterms:W3CDTF">2019-10-03T16:39:17Z</dcterms:created>
  <dcterms:modified xsi:type="dcterms:W3CDTF">2021-04-16T00:26:33Z</dcterms:modified>
</cp:coreProperties>
</file>